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4500" cy="992505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E85ECE"/>
    <a:srgbClr val="FFC000"/>
    <a:srgbClr val="FF9900"/>
    <a:srgbClr val="F098DF"/>
    <a:srgbClr val="FF9BFF"/>
    <a:srgbClr val="FFB7FF"/>
    <a:srgbClr val="FFCCFF"/>
    <a:srgbClr val="FF9999"/>
    <a:srgbClr val="8E5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68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aike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777287" cy="109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image" Target="../media/image2.w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microsoft.com/office/2007/relationships/hdphoto" Target="../media/hdphoto1.wdp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4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ellenetz-dell\AppData\Local\Microsoft\Windows\Temporary Internet Files\Content.IE5\Y631N2FU\MC9004248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3322">
            <a:off x="1210041" y="4109094"/>
            <a:ext cx="5515736" cy="5818799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88" y="2845588"/>
            <a:ext cx="1177687" cy="165132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879866" y="3040665"/>
            <a:ext cx="4490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日時：</a:t>
            </a:r>
            <a:r>
              <a:rPr kumimoji="1" lang="en-US" altLang="ja-JP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土曜日</a:t>
            </a:r>
            <a:r>
              <a:rPr kumimoji="1" lang="en-US" altLang="ja-JP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2800" b="1" dirty="0" smtClean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PM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en-US" altLang="ja-JP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0~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2800" b="1" dirty="0" smtClean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萩</a:t>
            </a:r>
            <a:r>
              <a:rPr lang="ja-JP" altLang="en-US" sz="28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里</a:t>
            </a:r>
            <a:endParaRPr kumimoji="1" lang="ja-JP" altLang="en-US" sz="28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837392" y="7954826"/>
            <a:ext cx="4377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楽しい時間を過ごしましょう</a:t>
            </a:r>
            <a:endParaRPr lang="en-US" altLang="ja-JP" sz="24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131472" y="7209798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バザー（</a:t>
            </a:r>
            <a:r>
              <a:rPr lang="en-US" altLang="ja-JP" sz="24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PM</a:t>
            </a:r>
            <a:r>
              <a:rPr lang="ja-JP" altLang="en-US" sz="24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５：００～）</a:t>
            </a:r>
            <a:endParaRPr lang="en-US" altLang="ja-JP" sz="24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264746" y="6407822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催し物：西脇太鼓・</a:t>
            </a:r>
            <a:r>
              <a:rPr lang="ja-JP" altLang="en-US" sz="16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</a:t>
            </a:r>
            <a:r>
              <a:rPr lang="ja-JP" altLang="en-US" sz="16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のお兄さん</a:t>
            </a:r>
            <a:endParaRPr lang="en-US" altLang="ja-JP" sz="16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盆踊り・アフリカンダンス等</a:t>
            </a:r>
            <a:endParaRPr lang="en-US" altLang="ja-JP" sz="16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grayscl/>
            <a:lum bright="100000" contrast="2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9" y="930477"/>
            <a:ext cx="6999376" cy="1970584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050167" y="348793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秀慈会</a:t>
            </a:r>
            <a:endParaRPr lang="en-US" altLang="ja-JP" sz="4400" b="1" dirty="0" smtClean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5" y="8277059"/>
            <a:ext cx="775990" cy="8000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3" y="9659590"/>
            <a:ext cx="1091846" cy="84577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08" y="371082"/>
            <a:ext cx="866409" cy="46999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57" y="3558151"/>
            <a:ext cx="958612" cy="104973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42" y="3770571"/>
            <a:ext cx="378472" cy="69489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93" y="9227497"/>
            <a:ext cx="659453" cy="135461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001">
            <a:off x="2388446" y="359238"/>
            <a:ext cx="462728" cy="59611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6" y="5194103"/>
            <a:ext cx="1285272" cy="127786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6997663"/>
            <a:ext cx="815298" cy="108670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14" y="7942579"/>
            <a:ext cx="839675" cy="833628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952" y="342003"/>
            <a:ext cx="506979" cy="510229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8378" y="342003"/>
            <a:ext cx="506979" cy="510229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3" y="2979578"/>
            <a:ext cx="1458912" cy="1636857"/>
          </a:xfrm>
          <a:prstGeom prst="rect">
            <a:avLst/>
          </a:prstGeom>
          <a:gradFill>
            <a:gsLst>
              <a:gs pos="65000">
                <a:schemeClr val="accent4">
                  <a:lumMod val="60000"/>
                  <a:lumOff val="4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17" y="4828637"/>
            <a:ext cx="1331366" cy="96377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13176" y="9795743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皆様、ふるってご参加ください！</a:t>
            </a:r>
            <a:endParaRPr lang="en-US" altLang="ja-JP" sz="28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92" y="6204681"/>
            <a:ext cx="1227290" cy="1173072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2126619" y="5517274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模擬店：焼きそば・かき氷・</a:t>
            </a:r>
            <a:r>
              <a:rPr lang="ja-JP" altLang="en-US" sz="16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唐揚</a:t>
            </a:r>
            <a:r>
              <a:rPr lang="ja-JP" altLang="en-US" sz="16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げ</a:t>
            </a:r>
            <a:endParaRPr lang="en-US" altLang="ja-JP" sz="16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ポテト・フランクフルト</a:t>
            </a:r>
            <a:r>
              <a:rPr lang="ja-JP" altLang="en-US" sz="16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</a:t>
            </a:r>
            <a:endParaRPr lang="en-US" altLang="ja-JP" sz="1600" b="1" dirty="0" smtClean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_2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4.potx" id="{8421E573-1620-453D-900A-47797801386C}" vid="{091B5D83-E89C-461B-9A57-9573639EA3E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Calibri Light</vt:lpstr>
      <vt:lpstr>34_2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2014-07-08T05:05:59Z</dcterms:created>
  <dcterms:modified xsi:type="dcterms:W3CDTF">2017-08-04T08:59:31Z</dcterms:modified>
</cp:coreProperties>
</file>